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E4C59-93F0-4C98-B15A-E8EC277FD9A9}" type="datetimeFigureOut">
              <a:rPr lang="bg-BG" smtClean="0"/>
              <a:t>25.2.2022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E3A8-04AB-4B9A-A87B-D10A459EE4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981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Всяка картинка е от различна</a:t>
            </a:r>
            <a:r>
              <a:rPr lang="bg-BG" baseline="0" dirty="0" smtClean="0"/>
              <a:t> приказка.Познаваш ли тези герои?Назови ги.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E3A8-04AB-4B9A-A87B-D10A459EE41F}" type="slidenum">
              <a:rPr lang="bg-BG" smtClean="0"/>
              <a:t>2</a:t>
            </a:fld>
            <a:endParaRPr lang="bg-BG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Кажи по колко зеленчука виждаш на всеки ред.Използвай</a:t>
            </a:r>
            <a:r>
              <a:rPr lang="bg-BG" baseline="0" dirty="0" smtClean="0"/>
              <a:t> думичките </a:t>
            </a:r>
            <a:r>
              <a:rPr lang="en-US" baseline="0" dirty="0" smtClean="0"/>
              <a:t>“</a:t>
            </a:r>
            <a:r>
              <a:rPr lang="bg-BG" baseline="0" dirty="0" smtClean="0"/>
              <a:t>един</a:t>
            </a:r>
            <a:r>
              <a:rPr lang="en-US" baseline="0" dirty="0" smtClean="0"/>
              <a:t>”</a:t>
            </a:r>
            <a:r>
              <a:rPr lang="bg-BG" baseline="0" dirty="0" smtClean="0"/>
              <a:t>,</a:t>
            </a:r>
            <a:r>
              <a:rPr lang="en-US" baseline="0" dirty="0" smtClean="0"/>
              <a:t>”</a:t>
            </a:r>
            <a:r>
              <a:rPr lang="bg-BG" baseline="0" dirty="0" smtClean="0"/>
              <a:t>два</a:t>
            </a:r>
            <a:r>
              <a:rPr lang="en-US" baseline="0" dirty="0" smtClean="0"/>
              <a:t>”</a:t>
            </a:r>
            <a:r>
              <a:rPr lang="bg-BG" baseline="0" dirty="0" smtClean="0"/>
              <a:t>,</a:t>
            </a:r>
            <a:r>
              <a:rPr lang="en-US" baseline="0" dirty="0" smtClean="0"/>
              <a:t>”</a:t>
            </a:r>
            <a:r>
              <a:rPr lang="bg-BG" baseline="0" dirty="0" smtClean="0"/>
              <a:t>много</a:t>
            </a:r>
            <a:r>
              <a:rPr lang="en-US" baseline="0" dirty="0" smtClean="0"/>
              <a:t>”</a:t>
            </a:r>
            <a:r>
              <a:rPr lang="bg-BG" baseline="0" dirty="0" smtClean="0"/>
              <a:t>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E3A8-04AB-4B9A-A87B-D10A459EE41F}" type="slidenum">
              <a:rPr lang="bg-BG" smtClean="0"/>
              <a:t>11</a:t>
            </a:fld>
            <a:endParaRPr lang="bg-BG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Кажи какво е нарисувано.Оцвети толкова кръгчета на гъсеницата,колкото са звуковете в думата.</a:t>
            </a:r>
          </a:p>
          <a:p>
            <a:r>
              <a:rPr lang="bg-BG" dirty="0" smtClean="0"/>
              <a:t>Помогни</a:t>
            </a:r>
            <a:r>
              <a:rPr lang="bg-BG" baseline="0" dirty="0" smtClean="0"/>
              <a:t> на зебрата да пресече улицата,като дорисуваш и оцветиш пешеходната пътека.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E3A8-04AB-4B9A-A87B-D10A459EE41F}" type="slidenum">
              <a:rPr lang="bg-BG" smtClean="0"/>
              <a:t>12</a:t>
            </a:fld>
            <a:endParaRPr lang="bg-BG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Коя от тези приказки ти е любима?Разкажи</a:t>
            </a:r>
            <a:r>
              <a:rPr lang="bg-BG" baseline="0" dirty="0" smtClean="0"/>
              <a:t> я.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E3A8-04AB-4B9A-A87B-D10A459EE41F}" type="slidenum">
              <a:rPr lang="bg-BG" smtClean="0"/>
              <a:t>3</a:t>
            </a:fld>
            <a:endParaRPr lang="bg-BG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Състави изречение от три думи по картинката,като използваш думичката ТЕ.Какво</a:t>
            </a:r>
            <a:r>
              <a:rPr lang="bg-BG" baseline="0" dirty="0" smtClean="0"/>
              <a:t> правят Пепи и баба му?Правилно ли пресичат улицата?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E3A8-04AB-4B9A-A87B-D10A459EE41F}" type="slidenum">
              <a:rPr lang="bg-BG" smtClean="0"/>
              <a:t>4</a:t>
            </a:fld>
            <a:endParaRPr lang="bg-BG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Ти страхуваш ли се от тъмното?Каква приказка разказва майката на </a:t>
            </a:r>
            <a:r>
              <a:rPr lang="bg-BG" dirty="0" err="1" smtClean="0"/>
              <a:t>автобусчето</a:t>
            </a:r>
            <a:r>
              <a:rPr lang="bg-BG" dirty="0" smtClean="0"/>
              <a:t>?Разкажи приказката отначало,като си помагаш с картинките.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E3A8-04AB-4B9A-A87B-D10A459EE41F}" type="slidenum">
              <a:rPr lang="bg-BG" smtClean="0"/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Откъде е взела </a:t>
            </a:r>
            <a:r>
              <a:rPr lang="bg-BG" dirty="0" err="1" smtClean="0"/>
              <a:t>боички</a:t>
            </a:r>
            <a:r>
              <a:rPr lang="bg-BG" dirty="0" smtClean="0"/>
              <a:t> есента?Как слънчо помага на детето да нарисува картината си?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E3A8-04AB-4B9A-A87B-D10A459EE41F}" type="slidenum">
              <a:rPr lang="bg-BG" smtClean="0"/>
              <a:t>6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Кой художник е нашарил градината като истинска картина?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E3A8-04AB-4B9A-A87B-D10A459EE41F}" type="slidenum">
              <a:rPr lang="bg-BG" smtClean="0"/>
              <a:t>7</a:t>
            </a:fld>
            <a:endParaRPr lang="bg-BG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Къде се намират децата?Какво</a:t>
            </a:r>
            <a:r>
              <a:rPr lang="bg-BG" baseline="0" dirty="0" smtClean="0"/>
              <a:t> правят?Какво се случва накрая?Какво ще посъветваш децата?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E3A8-04AB-4B9A-A87B-D10A459EE41F}" type="slidenum">
              <a:rPr lang="bg-BG" smtClean="0"/>
              <a:t>8</a:t>
            </a:fld>
            <a:endParaRPr lang="bg-BG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За какво спорят въгленчето и водната капка?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E3A8-04AB-4B9A-A87B-D10A459EE41F}" type="slidenum">
              <a:rPr lang="bg-BG" smtClean="0"/>
              <a:t>9</a:t>
            </a:fld>
            <a:endParaRPr lang="bg-BG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Задай въпрос на продавача,като си помогнеш с плодовете и зеленчуците на пазара.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E3A8-04AB-4B9A-A87B-D10A459EE41F}" type="slidenum">
              <a:rPr lang="bg-BG" smtClean="0"/>
              <a:t>10</a:t>
            </a:fld>
            <a:endParaRPr lang="bg-B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73A7-0C3A-461D-A595-AA07070C0413}" type="datetimeFigureOut">
              <a:rPr lang="bg-BG" smtClean="0"/>
              <a:pPr/>
              <a:t>25.2.2022 г.</a:t>
            </a:fld>
            <a:endParaRPr lang="bg-BG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DC8696-8374-49E7-9410-3669A0D30D7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73A7-0C3A-461D-A595-AA07070C0413}" type="datetimeFigureOut">
              <a:rPr lang="bg-BG" smtClean="0"/>
              <a:pPr/>
              <a:t>25.2.2022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696-8374-49E7-9410-3669A0D30D7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73A7-0C3A-461D-A595-AA07070C0413}" type="datetimeFigureOut">
              <a:rPr lang="bg-BG" smtClean="0"/>
              <a:pPr/>
              <a:t>25.2.2022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696-8374-49E7-9410-3669A0D30D7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73A7-0C3A-461D-A595-AA07070C0413}" type="datetimeFigureOut">
              <a:rPr lang="bg-BG" smtClean="0"/>
              <a:pPr/>
              <a:t>25.2.2022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DC8696-8374-49E7-9410-3669A0D30D7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73A7-0C3A-461D-A595-AA07070C0413}" type="datetimeFigureOut">
              <a:rPr lang="bg-BG" smtClean="0"/>
              <a:pPr/>
              <a:t>25.2.2022 г.</a:t>
            </a:fld>
            <a:endParaRPr lang="bg-BG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696-8374-49E7-9410-3669A0D30D7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73A7-0C3A-461D-A595-AA07070C0413}" type="datetimeFigureOut">
              <a:rPr lang="bg-BG" smtClean="0"/>
              <a:pPr/>
              <a:t>25.2.2022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696-8374-49E7-9410-3669A0D30D7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73A7-0C3A-461D-A595-AA07070C0413}" type="datetimeFigureOut">
              <a:rPr lang="bg-BG" smtClean="0"/>
              <a:pPr/>
              <a:t>25.2.2022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DC8696-8374-49E7-9410-3669A0D30D7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73A7-0C3A-461D-A595-AA07070C0413}" type="datetimeFigureOut">
              <a:rPr lang="bg-BG" smtClean="0"/>
              <a:pPr/>
              <a:t>25.2.2022 г.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696-8374-49E7-9410-3669A0D30D7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73A7-0C3A-461D-A595-AA07070C0413}" type="datetimeFigureOut">
              <a:rPr lang="bg-BG" smtClean="0"/>
              <a:pPr/>
              <a:t>25.2.2022 г.</a:t>
            </a:fld>
            <a:endParaRPr lang="bg-BG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696-8374-49E7-9410-3669A0D30D7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73A7-0C3A-461D-A595-AA07070C0413}" type="datetimeFigureOut">
              <a:rPr lang="bg-BG" smtClean="0"/>
              <a:pPr/>
              <a:t>25.2.2022 г.</a:t>
            </a:fld>
            <a:endParaRPr lang="bg-BG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696-8374-49E7-9410-3669A0D30D7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73A7-0C3A-461D-A595-AA07070C0413}" type="datetimeFigureOut">
              <a:rPr lang="bg-BG" smtClean="0"/>
              <a:pPr/>
              <a:t>25.2.2022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696-8374-49E7-9410-3669A0D30D7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3A73A7-0C3A-461D-A595-AA07070C0413}" type="datetimeFigureOut">
              <a:rPr lang="bg-BG" smtClean="0"/>
              <a:pPr/>
              <a:t>25.2.2022 г.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DC8696-8374-49E7-9410-3669A0D30D7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1357322"/>
          </a:xfrm>
        </p:spPr>
        <p:txBody>
          <a:bodyPr>
            <a:normAutofit fontScale="62500" lnSpcReduction="20000"/>
          </a:bodyPr>
          <a:lstStyle/>
          <a:p>
            <a:pPr algn="ctr"/>
            <a:endParaRPr lang="bg-BG" b="1" dirty="0" smtClean="0"/>
          </a:p>
          <a:p>
            <a:pPr algn="ctr"/>
            <a:r>
              <a:rPr lang="bg-BG" b="1" dirty="0" smtClean="0"/>
              <a:t>Детска градина</a:t>
            </a:r>
            <a:r>
              <a:rPr lang="en-US" b="1" dirty="0" smtClean="0"/>
              <a:t>”</a:t>
            </a:r>
            <a:r>
              <a:rPr lang="bg-BG" b="1" dirty="0" smtClean="0"/>
              <a:t>Кокиче</a:t>
            </a:r>
            <a:r>
              <a:rPr lang="en-US" b="1" dirty="0" smtClean="0"/>
              <a:t>”</a:t>
            </a:r>
            <a:r>
              <a:rPr lang="bg-BG" b="1" dirty="0" smtClean="0"/>
              <a:t>с.Крушовене и база Брегаре</a:t>
            </a:r>
            <a:endParaRPr lang="bg-BG" dirty="0" smtClean="0"/>
          </a:p>
          <a:p>
            <a:pPr algn="ctr"/>
            <a:r>
              <a:rPr lang="bg-BG" b="1" dirty="0" smtClean="0"/>
              <a:t>  Проект  BG05M2ОP001-3.005-0004 „Активно приобщаване в системата на предучилищното образование“, </a:t>
            </a:r>
            <a:endParaRPr lang="bg-BG" dirty="0" smtClean="0"/>
          </a:p>
          <a:p>
            <a:pPr algn="ctr"/>
            <a:r>
              <a:rPr lang="bg-BG" b="1" dirty="0" smtClean="0"/>
              <a:t>Дейност 1 – Допълнително обучение по български език на деца от уязвими групи</a:t>
            </a:r>
          </a:p>
          <a:p>
            <a:pPr algn="ctr"/>
            <a:endParaRPr lang="bg-BG" dirty="0" smtClean="0"/>
          </a:p>
          <a:p>
            <a:endParaRPr lang="bg-BG" dirty="0"/>
          </a:p>
        </p:txBody>
      </p:sp>
      <p:pic>
        <p:nvPicPr>
          <p:cNvPr id="4" name="Картина 3" descr="273707585_569883541465281_14069694263684558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501122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НА ПАЗАР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274126192_1084497008781255_7632582641055442911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2187548" cy="2571768"/>
          </a:xfrm>
        </p:spPr>
      </p:pic>
      <p:pic>
        <p:nvPicPr>
          <p:cNvPr id="5" name="Картина 4" descr="273933420_357857685963485_607963352065626799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428736"/>
            <a:ext cx="2786082" cy="2571744"/>
          </a:xfrm>
          <a:prstGeom prst="rect">
            <a:avLst/>
          </a:prstGeom>
        </p:spPr>
      </p:pic>
      <p:pic>
        <p:nvPicPr>
          <p:cNvPr id="7" name="Картина 6" descr="273710524_639523010617609_399775293046403764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429000"/>
            <a:ext cx="2786082" cy="2786082"/>
          </a:xfrm>
          <a:prstGeom prst="rect">
            <a:avLst/>
          </a:prstGeom>
        </p:spPr>
      </p:pic>
      <p:pic>
        <p:nvPicPr>
          <p:cNvPr id="8" name="Картина 7" descr="273878074_492392412494916_389123186298609099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357166"/>
            <a:ext cx="2786050" cy="3571924"/>
          </a:xfrm>
          <a:prstGeom prst="rect">
            <a:avLst/>
          </a:prstGeom>
        </p:spPr>
      </p:pic>
      <p:pic>
        <p:nvPicPr>
          <p:cNvPr id="10" name="Картина 9" descr="273859353_545442826795506_5334647093484783438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4429108"/>
            <a:ext cx="2786050" cy="2428892"/>
          </a:xfrm>
          <a:prstGeom prst="rect">
            <a:avLst/>
          </a:prstGeom>
        </p:spPr>
      </p:pic>
      <p:pic>
        <p:nvPicPr>
          <p:cNvPr id="11" name="Картина 10" descr="273882292_319387036820411_4429454707766883777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071918"/>
            <a:ext cx="2371730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Есенни плодове и зеленчуци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273777111_476253737216855_3445247150378105424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4678" y="1142984"/>
            <a:ext cx="2552688" cy="1571612"/>
          </a:xfrm>
        </p:spPr>
      </p:pic>
      <p:pic>
        <p:nvPicPr>
          <p:cNvPr id="5" name="Картина 4" descr="273746468_1517948358601797_809086974495229767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142984"/>
            <a:ext cx="3071802" cy="2500330"/>
          </a:xfrm>
          <a:prstGeom prst="rect">
            <a:avLst/>
          </a:prstGeom>
        </p:spPr>
      </p:pic>
      <p:pic>
        <p:nvPicPr>
          <p:cNvPr id="6" name="Картина 5" descr="273970300_1025841995012269_283067019696227580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2786034"/>
            <a:ext cx="3314700" cy="4071966"/>
          </a:xfrm>
          <a:prstGeom prst="rect">
            <a:avLst/>
          </a:prstGeom>
        </p:spPr>
      </p:pic>
      <p:pic>
        <p:nvPicPr>
          <p:cNvPr id="7" name="Картина 6" descr="273850991_482608496576395_258508868110729303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071942"/>
            <a:ext cx="3143240" cy="2643206"/>
          </a:xfrm>
          <a:prstGeom prst="rect">
            <a:avLst/>
          </a:prstGeom>
        </p:spPr>
      </p:pic>
      <p:pic>
        <p:nvPicPr>
          <p:cNvPr id="8" name="Картина 7" descr="273859478_543913940648322_7975264154013800360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1142984"/>
            <a:ext cx="2857520" cy="2500330"/>
          </a:xfrm>
          <a:prstGeom prst="rect">
            <a:avLst/>
          </a:prstGeom>
        </p:spPr>
      </p:pic>
      <p:pic>
        <p:nvPicPr>
          <p:cNvPr id="9" name="Картина 8" descr="274062891_346484363838769_5703983010425579244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000372"/>
            <a:ext cx="2743164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Откривам звукове в думите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273801732_938084100183693_1701545350510622146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4500594" cy="2500306"/>
          </a:xfrm>
        </p:spPr>
      </p:pic>
      <p:pic>
        <p:nvPicPr>
          <p:cNvPr id="5" name="Картина 4" descr="273847395_990111431898054_75936130942664539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4572032" cy="3143272"/>
          </a:xfrm>
          <a:prstGeom prst="rect">
            <a:avLst/>
          </a:prstGeom>
        </p:spPr>
      </p:pic>
      <p:pic>
        <p:nvPicPr>
          <p:cNvPr id="6" name="Картина 5" descr="273751016_622085825546239_18521569609376340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500438"/>
            <a:ext cx="3571868" cy="3214710"/>
          </a:xfrm>
          <a:prstGeom prst="rect">
            <a:avLst/>
          </a:prstGeom>
        </p:spPr>
      </p:pic>
      <p:pic>
        <p:nvPicPr>
          <p:cNvPr id="7" name="Картина 6" descr="273794735_478532087131080_549023584309421248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7932" y="1142984"/>
            <a:ext cx="2886068" cy="2643206"/>
          </a:xfrm>
          <a:prstGeom prst="rect">
            <a:avLst/>
          </a:prstGeom>
        </p:spPr>
      </p:pic>
      <p:pic>
        <p:nvPicPr>
          <p:cNvPr id="8" name="Картина 7" descr="273790315_275082044757997_7793158996177357913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2357430"/>
            <a:ext cx="3214710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Благодарим за вниманието!</a:t>
            </a:r>
            <a:br>
              <a:rPr lang="bg-BG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Изготвили презентацията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Нина ТРАНКОВА И </a:t>
            </a:r>
            <a:r>
              <a:rPr lang="bg-BG" sz="1600" dirty="0" err="1" smtClean="0">
                <a:latin typeface="Times New Roman" pitchFamily="18" charset="0"/>
                <a:cs typeface="Times New Roman" pitchFamily="18" charset="0"/>
              </a:rPr>
              <a:t>янка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600" dirty="0" err="1" smtClean="0">
                <a:latin typeface="Times New Roman" pitchFamily="18" charset="0"/>
                <a:cs typeface="Times New Roman" pitchFamily="18" charset="0"/>
              </a:rPr>
              <a:t>томова</a:t>
            </a:r>
            <a:endParaRPr lang="bg-BG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273723003_737127563935631_325785124250759277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6572296" cy="53752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Пътешествие във вълшебния свят на приказките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273959837_3167103603616357_7791031514458183310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3786182" cy="5214974"/>
          </a:xfrm>
        </p:spPr>
      </p:pic>
      <p:pic>
        <p:nvPicPr>
          <p:cNvPr id="6" name="Картина 5" descr="273800739_244898861179729_32082574471312344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428736"/>
            <a:ext cx="2557454" cy="5214974"/>
          </a:xfrm>
          <a:prstGeom prst="rect">
            <a:avLst/>
          </a:prstGeom>
        </p:spPr>
      </p:pic>
      <p:pic>
        <p:nvPicPr>
          <p:cNvPr id="7" name="Картина 6" descr="273697049_1003767970496989_95881530647088658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571612"/>
            <a:ext cx="2857488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Кажи заглавието на приказката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273824642_1629907964011288_3629516192797841551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49721" y="1554163"/>
            <a:ext cx="3396958" cy="4525962"/>
          </a:xfrm>
        </p:spPr>
      </p:pic>
      <p:pic>
        <p:nvPicPr>
          <p:cNvPr id="5" name="Картина 4" descr="273717490_360884232548874_548819773497312058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000240"/>
            <a:ext cx="2428892" cy="3857652"/>
          </a:xfrm>
          <a:prstGeom prst="rect">
            <a:avLst/>
          </a:prstGeom>
        </p:spPr>
      </p:pic>
      <p:pic>
        <p:nvPicPr>
          <p:cNvPr id="6" name="Картина 5" descr="273831698_477916880562770_899992549593835077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857364"/>
            <a:ext cx="2643206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Аз се движа безопасно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273637793_1352122568550726_7504743303841644627_n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86578" y="1000108"/>
            <a:ext cx="2286016" cy="2714643"/>
          </a:xfrm>
        </p:spPr>
      </p:pic>
      <p:pic>
        <p:nvPicPr>
          <p:cNvPr id="5" name="Картина 4" descr="273746107_270855258506508_235606517700609542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500570"/>
            <a:ext cx="2857520" cy="2357430"/>
          </a:xfrm>
          <a:prstGeom prst="rect">
            <a:avLst/>
          </a:prstGeom>
        </p:spPr>
      </p:pic>
      <p:pic>
        <p:nvPicPr>
          <p:cNvPr id="6" name="Картина 5" descr="273765627_1999803850197995_330639436188440789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714752"/>
            <a:ext cx="3000364" cy="3143248"/>
          </a:xfrm>
          <a:prstGeom prst="rect">
            <a:avLst/>
          </a:prstGeom>
        </p:spPr>
      </p:pic>
      <p:pic>
        <p:nvPicPr>
          <p:cNvPr id="7" name="Картина 6" descr="273789988_3250016161992169_6140960603361200462_n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14554"/>
            <a:ext cx="2643174" cy="3286148"/>
          </a:xfrm>
          <a:prstGeom prst="rect">
            <a:avLst/>
          </a:prstGeom>
        </p:spPr>
      </p:pic>
      <p:pic>
        <p:nvPicPr>
          <p:cNvPr id="8" name="Картина 7" descr="273886195_723568708666910_10169634722924450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1285860"/>
            <a:ext cx="3086110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Автобусчето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,което се страхуваше от тъмното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онтейнер за съдържание 5" descr="274292729_893299704680966_3348029323671050172_n (1)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3571868" cy="4572032"/>
          </a:xfrm>
        </p:spPr>
      </p:pic>
      <p:pic>
        <p:nvPicPr>
          <p:cNvPr id="7" name="Картина 6" descr="273855237_254194560201612_842859567298144212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071546"/>
            <a:ext cx="3214710" cy="3000396"/>
          </a:xfrm>
          <a:prstGeom prst="rect">
            <a:avLst/>
          </a:prstGeom>
        </p:spPr>
      </p:pic>
      <p:pic>
        <p:nvPicPr>
          <p:cNvPr id="8" name="Картина 7" descr="273866214_925326858141947_1729750523266652752_n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000504"/>
            <a:ext cx="4143404" cy="2857496"/>
          </a:xfrm>
          <a:prstGeom prst="rect">
            <a:avLst/>
          </a:prstGeom>
        </p:spPr>
      </p:pic>
      <p:pic>
        <p:nvPicPr>
          <p:cNvPr id="9" name="Картина 8" descr="274046668_4555161987927042_8860244642427797713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1285860"/>
            <a:ext cx="2571768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Есен е!</a:t>
            </a:r>
            <a:br>
              <a:rPr lang="bg-BG" sz="2000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онтейнер за съдържание 5" descr="273760769_2073167702850850_1684390262259502470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00826" y="857233"/>
            <a:ext cx="2571768" cy="2357453"/>
          </a:xfrm>
        </p:spPr>
      </p:pic>
      <p:pic>
        <p:nvPicPr>
          <p:cNvPr id="7" name="Картина 6" descr="273911128_1130816084357633_124369366269664715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714488"/>
            <a:ext cx="2928958" cy="4629162"/>
          </a:xfrm>
          <a:prstGeom prst="rect">
            <a:avLst/>
          </a:prstGeom>
        </p:spPr>
      </p:pic>
      <p:pic>
        <p:nvPicPr>
          <p:cNvPr id="8" name="Картина 7" descr="274060350_1099071454277657_694979182500790893_n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214422"/>
            <a:ext cx="2728920" cy="5286412"/>
          </a:xfrm>
          <a:prstGeom prst="rect">
            <a:avLst/>
          </a:prstGeom>
        </p:spPr>
      </p:pic>
      <p:pic>
        <p:nvPicPr>
          <p:cNvPr id="9" name="Картина 8" descr="273885982_462641495409964_40046389149280221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3071810"/>
            <a:ext cx="2500330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художници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273715810_1403903020028075_1273067318553176652_n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32038"/>
            <a:ext cx="2187548" cy="4525962"/>
          </a:xfrm>
        </p:spPr>
      </p:pic>
      <p:pic>
        <p:nvPicPr>
          <p:cNvPr id="5" name="Картина 4" descr="273898561_1352755558498702_5521407566730973876_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357298"/>
            <a:ext cx="2357454" cy="4572032"/>
          </a:xfrm>
          <a:prstGeom prst="rect">
            <a:avLst/>
          </a:prstGeom>
        </p:spPr>
      </p:pic>
      <p:pic>
        <p:nvPicPr>
          <p:cNvPr id="7" name="Картина 6" descr="273669298_478988087128834_328454661808987808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714752"/>
            <a:ext cx="2714644" cy="3143248"/>
          </a:xfrm>
          <a:prstGeom prst="rect">
            <a:avLst/>
          </a:prstGeom>
        </p:spPr>
      </p:pic>
      <p:pic>
        <p:nvPicPr>
          <p:cNvPr id="8" name="Картина 7" descr="273994134_519768439464279_139932347442978147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214290"/>
            <a:ext cx="3071802" cy="3500438"/>
          </a:xfrm>
          <a:prstGeom prst="rect">
            <a:avLst/>
          </a:prstGeom>
        </p:spPr>
      </p:pic>
      <p:pic>
        <p:nvPicPr>
          <p:cNvPr id="9" name="Картина 8" descr="273189908_298437502183798_4081097296085837860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3714752"/>
            <a:ext cx="1857356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С ОГЪНЯ ШЕГА НЕ БИВА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273883268_533225997932023_1122865929229979538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4286232"/>
            <a:ext cx="2527296" cy="2571768"/>
          </a:xfrm>
        </p:spPr>
      </p:pic>
      <p:pic>
        <p:nvPicPr>
          <p:cNvPr id="5" name="Картина 4" descr="273940343_301362271987996_878511268929025148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357562"/>
            <a:ext cx="2928958" cy="3500438"/>
          </a:xfrm>
          <a:prstGeom prst="rect">
            <a:avLst/>
          </a:prstGeom>
        </p:spPr>
      </p:pic>
      <p:pic>
        <p:nvPicPr>
          <p:cNvPr id="6" name="Картина 5" descr="273717897_1402573283533779_489572988153118458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1214422"/>
            <a:ext cx="2728920" cy="2857520"/>
          </a:xfrm>
          <a:prstGeom prst="rect">
            <a:avLst/>
          </a:prstGeom>
        </p:spPr>
      </p:pic>
      <p:pic>
        <p:nvPicPr>
          <p:cNvPr id="7" name="Картина 6" descr="273677824_664580988021002_8827095051970868308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1214422"/>
            <a:ext cx="3214710" cy="2857496"/>
          </a:xfrm>
          <a:prstGeom prst="rect">
            <a:avLst/>
          </a:prstGeom>
        </p:spPr>
      </p:pic>
      <p:pic>
        <p:nvPicPr>
          <p:cNvPr id="8" name="Картина 7" descr="273703668_637643557528519_792581686121879936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3929066"/>
            <a:ext cx="2643206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Въгленчето и водната капка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274062895_1141771913284388_3606347628099708024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72264" y="1142984"/>
            <a:ext cx="2187548" cy="2571768"/>
          </a:xfrm>
        </p:spPr>
      </p:pic>
      <p:pic>
        <p:nvPicPr>
          <p:cNvPr id="5" name="Картина 4" descr="273755027_1330314794108181_726938220413759271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142984"/>
            <a:ext cx="2357422" cy="2643206"/>
          </a:xfrm>
          <a:prstGeom prst="rect">
            <a:avLst/>
          </a:prstGeom>
        </p:spPr>
      </p:pic>
      <p:pic>
        <p:nvPicPr>
          <p:cNvPr id="6" name="Картина 5" descr="273689925_1048324695898556_193968948626209845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142984"/>
            <a:ext cx="2786082" cy="2928958"/>
          </a:xfrm>
          <a:prstGeom prst="rect">
            <a:avLst/>
          </a:prstGeom>
        </p:spPr>
      </p:pic>
      <p:pic>
        <p:nvPicPr>
          <p:cNvPr id="7" name="Картина 6" descr="273881791_272123228326706_504001074707598958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857628"/>
            <a:ext cx="3500462" cy="3000372"/>
          </a:xfrm>
          <a:prstGeom prst="rect">
            <a:avLst/>
          </a:prstGeom>
        </p:spPr>
      </p:pic>
      <p:pic>
        <p:nvPicPr>
          <p:cNvPr id="8" name="Картина 7" descr="274000632_322422863233257_200587850251188526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3786190"/>
            <a:ext cx="2500330" cy="30718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250</Words>
  <Application>Microsoft Office PowerPoint</Application>
  <PresentationFormat>Презентация на цял екран (4:3)</PresentationFormat>
  <Paragraphs>39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Пътуване</vt:lpstr>
      <vt:lpstr>Презентация на PowerPoint</vt:lpstr>
      <vt:lpstr>Пътешествие във вълшебния свят на приказките</vt:lpstr>
      <vt:lpstr>Кажи заглавието на приказката</vt:lpstr>
      <vt:lpstr>Аз се движа безопасно</vt:lpstr>
      <vt:lpstr>Автобусчето,което се страхуваше от тъмното</vt:lpstr>
      <vt:lpstr>Есен е! </vt:lpstr>
      <vt:lpstr>художници</vt:lpstr>
      <vt:lpstr>С ОГЪНЯ ШЕГА НЕ БИВА</vt:lpstr>
      <vt:lpstr>Въгленчето и водната капка</vt:lpstr>
      <vt:lpstr>НА ПАЗАР</vt:lpstr>
      <vt:lpstr>Есенни плодове и зеленчуци</vt:lpstr>
      <vt:lpstr>Откривам звукове в думите</vt:lpstr>
      <vt:lpstr>Благодарим за вниманието! Изготвили презентацията:Нина ТРАНКОВА И янка томова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asd</dc:creator>
  <cp:lastModifiedBy>HP</cp:lastModifiedBy>
  <cp:revision>24</cp:revision>
  <dcterms:created xsi:type="dcterms:W3CDTF">2022-02-24T12:03:50Z</dcterms:created>
  <dcterms:modified xsi:type="dcterms:W3CDTF">2022-02-25T13:04:47Z</dcterms:modified>
</cp:coreProperties>
</file>